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257" r:id="rId46"/>
    <p:sldId id="258" r:id="rId47"/>
    <p:sldId id="259" r:id="rId48"/>
    <p:sldId id="260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2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45CF-B350-8EFE-4932-300AB3E9B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FF390-B1FE-D215-03B2-4421FD2B4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9ECCA-49FC-A92E-F02B-02AA0411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19E1B-D8E8-53D1-D75D-69204653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876-775E-4653-C518-FFA24F8C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5D7-CC95-F334-8E29-5245C7E6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B696F-CA47-1421-669B-FFFE17421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105A4-8568-0A38-9E2C-7486C2D5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22CB3-4A06-352A-A6CC-9BEC578A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97E69-ECB7-41B1-E94B-9FB4D35D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7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812BCB-CFA9-7F0D-20C9-262C0FB907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E8950-E610-70B1-71CD-20EDE4239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7EBD0-3BD6-443E-EAD8-F1F38101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38AE4-0D1F-A5A8-2B5F-559AEBFD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BE0A8-F746-0213-C04C-B1C79380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5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CB4E-C677-CDC1-D231-AC042CBE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C8B44-219E-006B-AC2B-E008626E3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EF05B-E7ED-3EC0-4272-9686D029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6DC24-6CD7-235F-A2B2-F9E796C1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AE172-98C9-E830-883F-B7FFFF23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9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F00F-1BF1-2158-FEA9-87B994E8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A8ECB-5F75-EF55-7F4E-C2B5FA541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E6382-08D0-BE7A-1C59-799ADDB9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A85D4-60B2-7190-8A2C-372D090B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617B0-DDBA-8DD7-8C8D-CA767F38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5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0753-08E2-6CED-1DFF-101D0E6C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F2E8-8622-8069-878A-E4EEB656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0C30D-DC9A-BAD6-DA97-C58A24C89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0BBE-3E61-2BB7-3008-FA8EAA330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F0DB7-3138-AF3D-4268-DA63A1BF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3E0F9-FE26-4C77-D498-3843D654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5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A9C6A-6393-85D4-97D0-67A4C6C2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5377D-CC0C-EEA9-442C-CE27A45B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6E1BD-DFA5-98F2-B22F-CB81D590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E9B50-40F6-0C22-2C6A-42B32E776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A5900-83EF-F55B-5C9C-96488BE25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08D69-BA40-FDDB-32ED-1B749DE2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B5CB8-D43B-52DA-23B9-DA047AAD0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73C16-A8A0-963D-F4FE-2AB6D570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1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9C58-C826-4D22-8FBA-27E62C35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FF628-46D3-647F-1FFF-26095396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B3604-C5D2-18A5-8CDB-4DE2F5B4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F0ADC-BF5D-0C7A-E150-B53C9F37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1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869B5-FF2D-2B68-60A5-EFE47395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E4161-8430-A3EC-1C4D-B71BED0E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4298A-A36C-8969-662A-256BBAD9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3FF6-DDD1-6BDA-A5CE-4AD27D4E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B65C4-0457-3363-2247-E2027468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4A407-7A2E-D468-18C3-7769A20B1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D99A8-250F-7410-BCC9-F40E31D5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90798-13EA-8ECA-7D71-168BA950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F34CE-EE21-F780-E318-5FAD63FD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19C2-352F-DFD3-148C-838A1B6E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06C7B-CBC5-E6EF-2F76-A8D3877A4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DC320-4883-DEB6-EC29-26E2F292F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CC071-AE90-3664-567C-3BDB8BEBE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5BB85-0AFC-F06A-037A-C66EBAE1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D747D-21E2-C7CA-59F0-3219A45B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8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2B3ADD-3B2C-0744-E984-29C477769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A99AE-DBA3-3956-3411-7AB9EC36B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C0363-0B88-26B1-C92C-7D5B335C7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1C300-5876-4516-BF6B-E4AE9ADDD00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4FAFC-0FE5-FC5E-CEB8-CF396FEF4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13C08-687A-CFED-2084-4666552B5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C5DA8-B732-40A5-B084-3CEA6AA43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7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20A9EA-7086-E5AF-8E0E-CF6877734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890042-2C27-0D68-95D7-8F3919614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" r="1" b="1"/>
          <a:stretch/>
        </p:blipFill>
        <p:spPr>
          <a:xfrm>
            <a:off x="20" y="9908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0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E10F6-F431-56ED-72E8-F73637577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70A91-9CFB-307E-BA70-11FC090A2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EF4A18-1C5A-0D4B-33BE-538528A22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BBAC9-CBB5-60DF-BA76-EBB7AD56B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6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50E6B-B675-C43F-8F8E-A07A98AA0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D3524-529A-8D0F-05B3-F221B9B4C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14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17CD-1656-E1A0-10CB-EFA58FBD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0F8D0-9554-37BF-6CE1-14F26255B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0C855-14B3-A320-9E61-5BA4A8D2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28" y="-1"/>
            <a:ext cx="11991148" cy="66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9D740-8290-F754-2B3D-665F51B42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2F18F-0B76-53B2-668A-39BE52043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8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47F699-1679-7D8D-F26B-4E77DD0B9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07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98347-3E4E-81F9-A891-63F2E76CE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0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E2867-E3A2-E96B-B367-FC7D5A5E4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9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1683D-2BD0-8473-CD3A-89E7205E1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A9C89-DE72-5DC4-F9CA-A7FDB3334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3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FEC01-B03F-C45E-FE6A-44E5A23BD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42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9895D-C81F-208B-DFCB-1ED996512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9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A24B5-0FE7-69D4-EB7A-562DCD1DF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3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86DCC0-7F55-E94B-EFE7-924C7A321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885254-56AE-34CD-8464-01012A9A4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59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5568B-5CBD-5126-FFF9-500CBA56E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4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04FBE-9197-A6D4-8203-B2B6552A3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988"/>
          <a:stretch/>
        </p:blipFill>
        <p:spPr>
          <a:xfrm>
            <a:off x="865141" y="871147"/>
            <a:ext cx="10488660" cy="51147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2C85F1-A25E-ACF0-F435-AF8D6EFB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35585" y="871147"/>
            <a:ext cx="0" cy="5114714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2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182EE-F4C2-6580-ACDA-4063E8C81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3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0737C-7A25-D679-1FE0-0CA48D07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9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EE703-A6D2-7527-C403-97F343D8A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62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CEBC9B-6DFE-5EC2-3256-9A889D17B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08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E5EFF-325B-AE20-0BB3-2F57DBB4B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33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10F08-00CF-71DA-1FDE-98725DFE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49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0AFFF-893D-B06B-F092-C90D532DD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97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B2526-23D0-B93E-C1DB-AAB1D5CF6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13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E5CAF-AC9A-EAF5-36D4-442C103F8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6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9C50C-3F6E-5108-FFFF-910E9F517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5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490FA-6026-CDB3-211A-2A27A1643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27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63CEE-2E4A-0565-7408-4E883A51F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95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FB412-44E6-6A01-12C8-84466140E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1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EA3EC-080E-DE51-D29F-C14DB8948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47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FF71A-EAA1-9216-7BA8-E03DF3B87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9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5E98C-E5C2-868F-4740-7B8B2872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9AF39-F607-D51C-F243-05AD62435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6F241-D115-7918-9D18-786974F6B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22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4B961C-D250-15AD-EBED-D4B5A5E78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69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8E8026-0B1C-C3CC-45EF-F67857F79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46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3CD6-3F15-CA17-4641-A24490ADA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endParaRPr lang="en-US" sz="32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31676-0FCF-E74B-3E8E-055C57E8C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73508-B640-A4FE-A9D5-9444C4599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" r="-1" b="14824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62251-83B4-2452-4B73-F56F6B3A5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6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A01B2-8666-7C1B-29AA-B8476298B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45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79048-F09F-DB8F-FCA6-12C935E39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00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4363A-E0AC-73A8-0947-2E8DFAAE0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1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6C3EA-BAA1-26B3-AC03-3CBB2EEF0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2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1DCCAE-808F-46BA-7DD2-0B9BE6C47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9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2E617-E019-7C76-EED3-E2844BB3E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70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DBA4-7601-5764-94AF-80A75CFE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BF68-EAAA-FB71-3385-FD45AD702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D5887-BC67-CFBC-75E1-E8EDD042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5" y="9349"/>
            <a:ext cx="11652849" cy="68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5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1C50-8D2D-3CD6-1466-CF14FEBF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4F81C-720A-6AAB-4AAF-8828ED89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4AB8B-6644-3F32-1E2F-8962A921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33" y="28400"/>
            <a:ext cx="11335333" cy="68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34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8AE-2389-337C-6BA3-98919C76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12E9-1008-6DE5-7C64-B1B8049FE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21BD1-B58E-FF33-5219-BE01CF6B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4" y="31575"/>
            <a:ext cx="11506791" cy="67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13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DCFC-F3FF-9BD4-4F41-6AE515E3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72C0-7A18-78DE-209D-9D417A993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CC394-49A8-AC31-72EC-C8DE2424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7" y="31575"/>
            <a:ext cx="11392485" cy="67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9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EB93B-DCD3-AAD1-D35F-C199B4E05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79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00E3-6595-EEF9-5463-7C60ECBF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24B3-2CC5-6E27-41FC-E60B641A5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835B0-2376-2E91-A7C7-BE755E6C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1" y="0"/>
            <a:ext cx="1098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164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DD6D-2BAB-BA7D-03B2-7AF8618D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B05EB-89BB-41F0-0E82-24F9955B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3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3FE53-D316-ACAE-9E73-DF32BA110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0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438FD-862A-D01A-BD1B-31B724396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BC5AA-EAC9-D2D6-3E2A-1EFC3A87C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95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Cotiviti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KC, Surendra</dc:creator>
  <cp:lastModifiedBy>KC, Surendra</cp:lastModifiedBy>
  <cp:revision>8</cp:revision>
  <dcterms:created xsi:type="dcterms:W3CDTF">2024-01-07T07:57:01Z</dcterms:created>
  <dcterms:modified xsi:type="dcterms:W3CDTF">2024-01-08T07:17:25Z</dcterms:modified>
</cp:coreProperties>
</file>